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1039" autoAdjust="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D8C28-242F-4F42-AA50-78BD936544A9}" type="datetimeFigureOut">
              <a:rPr lang="ru-RU" smtClean="0"/>
              <a:pPr/>
              <a:t>25.09.2015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3718A-AF70-49B2-8EAA-BBCA36BF32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D8C28-242F-4F42-AA50-78BD936544A9}" type="datetimeFigureOut">
              <a:rPr lang="ru-RU" smtClean="0"/>
              <a:pPr/>
              <a:t>25.09.2015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3718A-AF70-49B2-8EAA-BBCA36BF32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D8C28-242F-4F42-AA50-78BD936544A9}" type="datetimeFigureOut">
              <a:rPr lang="ru-RU" smtClean="0"/>
              <a:pPr/>
              <a:t>25.09.2015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3718A-AF70-49B2-8EAA-BBCA36BF32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D8C28-242F-4F42-AA50-78BD936544A9}" type="datetimeFigureOut">
              <a:rPr lang="ru-RU" smtClean="0"/>
              <a:pPr/>
              <a:t>25.09.2015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3718A-AF70-49B2-8EAA-BBCA36BF32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D8C28-242F-4F42-AA50-78BD936544A9}" type="datetimeFigureOut">
              <a:rPr lang="ru-RU" smtClean="0"/>
              <a:pPr/>
              <a:t>25.09.2015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3718A-AF70-49B2-8EAA-BBCA36BF32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D8C28-242F-4F42-AA50-78BD936544A9}" type="datetimeFigureOut">
              <a:rPr lang="ru-RU" smtClean="0"/>
              <a:pPr/>
              <a:t>25.09.2015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3718A-AF70-49B2-8EAA-BBCA36BF32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D8C28-242F-4F42-AA50-78BD936544A9}" type="datetimeFigureOut">
              <a:rPr lang="ru-RU" smtClean="0"/>
              <a:pPr/>
              <a:t>25.09.2015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3718A-AF70-49B2-8EAA-BBCA36BF32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D8C28-242F-4F42-AA50-78BD936544A9}" type="datetimeFigureOut">
              <a:rPr lang="ru-RU" smtClean="0"/>
              <a:pPr/>
              <a:t>25.09.2015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3718A-AF70-49B2-8EAA-BBCA36BF32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D8C28-242F-4F42-AA50-78BD936544A9}" type="datetimeFigureOut">
              <a:rPr lang="ru-RU" smtClean="0"/>
              <a:pPr/>
              <a:t>25.09.2015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3718A-AF70-49B2-8EAA-BBCA36BF32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D8C28-242F-4F42-AA50-78BD936544A9}" type="datetimeFigureOut">
              <a:rPr lang="ru-RU" smtClean="0"/>
              <a:pPr/>
              <a:t>25.09.2015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3718A-AF70-49B2-8EAA-BBCA36BF32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D8C28-242F-4F42-AA50-78BD936544A9}" type="datetimeFigureOut">
              <a:rPr lang="ru-RU" smtClean="0"/>
              <a:pPr/>
              <a:t>25.09.2015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3718A-AF70-49B2-8EAA-BBCA36BF32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4D8C28-242F-4F42-AA50-78BD936544A9}" type="datetimeFigureOut">
              <a:rPr lang="ru-RU" smtClean="0"/>
              <a:pPr/>
              <a:t>25.09.2015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13718A-AF70-49B2-8EAA-BBCA36BF32A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hqwall.ru/files/46/gorod_rassvet_ulica_zdaniya_doroga_velosiped_tuman_2560x16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071546"/>
            <a:ext cx="7900341" cy="5175199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714480" y="357166"/>
            <a:ext cx="62113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/>
                <a:solidFill>
                  <a:srgbClr val="92D050"/>
                </a:solidFill>
              </a:rPr>
              <a:t>Дорога моей жизни</a:t>
            </a:r>
            <a:endParaRPr lang="ru-RU" sz="5400" b="1" cap="none" spc="0" dirty="0">
              <a:ln/>
              <a:solidFill>
                <a:srgbClr val="92D050"/>
              </a:solidFill>
              <a:effectLst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929322" y="4286256"/>
            <a:ext cx="27146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err="1" smtClean="0">
                <a:solidFill>
                  <a:srgbClr val="FFFF00"/>
                </a:solidFill>
              </a:rPr>
              <a:t>Каторгина</a:t>
            </a:r>
            <a:r>
              <a:rPr lang="ru-RU" b="1" i="1" dirty="0" smtClean="0">
                <a:solidFill>
                  <a:srgbClr val="FFFF00"/>
                </a:solidFill>
              </a:rPr>
              <a:t> Е.Ю.</a:t>
            </a:r>
          </a:p>
          <a:p>
            <a:r>
              <a:rPr lang="ru-RU" b="1" i="1" dirty="0" err="1" smtClean="0">
                <a:solidFill>
                  <a:srgbClr val="FFFF00"/>
                </a:solidFill>
              </a:rPr>
              <a:t>Селеменева</a:t>
            </a:r>
            <a:r>
              <a:rPr lang="ru-RU" b="1" i="1" dirty="0" smtClean="0">
                <a:solidFill>
                  <a:srgbClr val="FFFF00"/>
                </a:solidFill>
              </a:rPr>
              <a:t> А.Н.</a:t>
            </a:r>
            <a:endParaRPr lang="ru-RU" b="1" i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14290"/>
            <a:ext cx="8258204" cy="5911873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Цель координатора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:</a:t>
            </a:r>
          </a:p>
          <a:p>
            <a:pPr algn="just"/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формирование знаний, навыков и умений по ПДД у студентов по спец. «Дошкольное образование»;</a:t>
            </a:r>
          </a:p>
          <a:p>
            <a:pPr>
              <a:buNone/>
            </a:pPr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Задачи: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</a:p>
          <a:p>
            <a:pPr marL="514350" indent="-514350" algn="just">
              <a:buAutoNum type="arabicPeriod"/>
            </a:pP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Объяснить правила поведения на дороге;</a:t>
            </a:r>
          </a:p>
          <a:p>
            <a:pPr marL="514350" indent="-514350" algn="just">
              <a:buAutoNum type="arabicPeriod"/>
            </a:pP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Наглядно показать правила перехода по пешеходному переходу;</a:t>
            </a:r>
          </a:p>
          <a:p>
            <a:pPr marL="514350" indent="-514350" algn="ctr">
              <a:buNone/>
            </a:pPr>
            <a:r>
              <a:rPr lang="ru-RU" sz="35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Гипотеза: </a:t>
            </a:r>
          </a:p>
          <a:p>
            <a:pPr marL="514350" indent="-514350" algn="ctr">
              <a:buNone/>
            </a:pP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«Если не соблюдать правила дорожного движения, то наступит беда»</a:t>
            </a:r>
          </a:p>
          <a:p>
            <a:pPr marL="514350" indent="-514350">
              <a:buAutoNum type="arabicPeriod"/>
            </a:pPr>
            <a:endParaRPr lang="ru-RU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ru-RU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85728"/>
            <a:ext cx="8258204" cy="6286544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Цель исследователей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:</a:t>
            </a:r>
          </a:p>
          <a:p>
            <a:pPr algn="ctr">
              <a:buNone/>
            </a:pP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Обучиться правилам дорожного движения.</a:t>
            </a:r>
          </a:p>
          <a:p>
            <a:pPr algn="just">
              <a:buNone/>
            </a:pPr>
            <a:endParaRPr lang="ru-RU" sz="2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just">
              <a:buNone/>
            </a:pP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Задачи: </a:t>
            </a:r>
          </a:p>
          <a:p>
            <a:pPr>
              <a:buNone/>
            </a:pP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1. Изучить историю возникновения ПДД;</a:t>
            </a:r>
          </a:p>
          <a:p>
            <a:pPr>
              <a:buNone/>
            </a:pP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2. Провести социологическое исследование на тему «Могут ли понять друг друга люди»;</a:t>
            </a:r>
          </a:p>
          <a:p>
            <a:pPr>
              <a:buNone/>
            </a:pP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3. Создать модель «Дорога будущего»;</a:t>
            </a:r>
          </a:p>
          <a:p>
            <a:pPr algn="ctr">
              <a:buNone/>
            </a:pP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Гипотеза: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92D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</a:p>
          <a:p>
            <a:pPr algn="ctr">
              <a:buNone/>
            </a:pP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«Если люди научатся понимать друг друга на дороге, то жизнь станет легче»</a:t>
            </a:r>
          </a:p>
          <a:p>
            <a:pPr algn="just">
              <a:buNone/>
            </a:pPr>
            <a:endParaRPr lang="ru-RU" sz="2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just">
              <a:buNone/>
            </a:pPr>
            <a:endParaRPr lang="ru-RU" sz="2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>
              <a:buNone/>
            </a:pP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0035" y="285728"/>
            <a:ext cx="842968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/>
                <a:solidFill>
                  <a:srgbClr val="00B050"/>
                </a:solidFill>
                <a:effectLst/>
              </a:rPr>
              <a:t>Основополагающий вопрос:</a:t>
            </a:r>
            <a:endParaRPr lang="ru-RU" sz="3200" b="1" cap="none" spc="0" dirty="0">
              <a:ln/>
              <a:solidFill>
                <a:srgbClr val="00B050"/>
              </a:solidFill>
              <a:effectLst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7224" y="1214422"/>
            <a:ext cx="7572428" cy="230832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7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« Зачем жить по правилам?»</a:t>
            </a:r>
            <a:endParaRPr lang="ru-RU" sz="7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14348" y="357166"/>
            <a:ext cx="7858180" cy="3754874"/>
          </a:xfrm>
          <a:prstGeom prst="rect">
            <a:avLst/>
          </a:prstGeom>
          <a:noFill/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Проблемный вопрос:</a:t>
            </a:r>
          </a:p>
          <a:p>
            <a:endParaRPr lang="ru-RU" b="1" spc="50" dirty="0">
              <a:ln w="11430"/>
              <a:solidFill>
                <a:srgbClr val="00B05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342900" indent="-342900" algn="ctr"/>
            <a:r>
              <a:rPr lang="ru-RU" sz="32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 знаете ли вы правила поведения на дороге? </a:t>
            </a:r>
          </a:p>
          <a:p>
            <a:pPr marL="342900" indent="-342900"/>
            <a:endParaRPr lang="ru-RU" sz="2000" b="1" spc="50" dirty="0" smtClean="0">
              <a:ln w="11430"/>
              <a:solidFill>
                <a:srgbClr val="00B05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342900" indent="-342900" algn="ctr"/>
            <a:r>
              <a:rPr lang="ru-RU" sz="24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Приглашаем в группу по изучению данного вопроса.</a:t>
            </a:r>
          </a:p>
          <a:p>
            <a:pPr marL="342900" indent="-342900" algn="ctr"/>
            <a:r>
              <a:rPr lang="ru-RU" sz="24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В процессе изучения мы познакомимся с историей ПДД. </a:t>
            </a:r>
          </a:p>
          <a:p>
            <a:pPr marL="342900" indent="-342900" algn="ctr"/>
            <a:endParaRPr lang="ru-RU" sz="2800" b="1" spc="50" dirty="0" smtClean="0">
              <a:ln w="11430"/>
              <a:solidFill>
                <a:srgbClr val="00B05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Проблемный вопрос:</a:t>
            </a:r>
            <a:br>
              <a:rPr lang="ru-RU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Могут ли понять друг друга люди? (социологическое исследование);</a:t>
            </a:r>
          </a:p>
          <a:p>
            <a:pPr algn="ctr">
              <a:buNone/>
            </a:pPr>
            <a:endParaRPr lang="ru-RU" sz="2400" b="1" spc="50" dirty="0" smtClean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>
              <a:buNone/>
            </a:pPr>
            <a:r>
              <a:rPr lang="ru-RU" sz="24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Приглашаем в группу по изучению данного вопроса.</a:t>
            </a:r>
          </a:p>
          <a:p>
            <a:pPr algn="ctr">
              <a:buNone/>
            </a:pPr>
            <a:r>
              <a:rPr lang="ru-RU" sz="24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процессе изучения вы проведете социологическое исследование.</a:t>
            </a:r>
          </a:p>
          <a:p>
            <a:pPr algn="ctr">
              <a:buNone/>
            </a:pPr>
            <a:endParaRPr lang="ru-RU" b="1" spc="50" dirty="0" smtClean="0">
              <a:ln w="11430"/>
              <a:solidFill>
                <a:srgbClr val="00B05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>
              <a:buNone/>
            </a:pPr>
            <a:endParaRPr lang="ru-RU" sz="2000" b="1" spc="50" dirty="0" smtClean="0">
              <a:ln w="11430"/>
              <a:solidFill>
                <a:srgbClr val="00B05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>
              <a:buNone/>
            </a:pPr>
            <a:endParaRPr lang="ru-RU" b="1" spc="50" dirty="0" smtClean="0">
              <a:ln w="11430"/>
              <a:solidFill>
                <a:srgbClr val="00B05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Проблемный вопрос:</a:t>
            </a:r>
            <a:br>
              <a:rPr lang="ru-RU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Как увидеть правила жизни?</a:t>
            </a:r>
          </a:p>
          <a:p>
            <a:pPr algn="ctr">
              <a:buNone/>
            </a:pPr>
            <a:r>
              <a:rPr lang="ru-RU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(макет «Дорога будущего»);</a:t>
            </a:r>
          </a:p>
          <a:p>
            <a:pPr algn="ctr">
              <a:buNone/>
            </a:pPr>
            <a:endParaRPr lang="ru-RU" b="1" spc="50" dirty="0" smtClean="0">
              <a:ln w="11430"/>
              <a:solidFill>
                <a:srgbClr val="00B05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>
              <a:buNone/>
            </a:pPr>
            <a:r>
              <a:rPr lang="ru-RU" sz="24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Приглашаем в группу по изучению данного вопроса.</a:t>
            </a:r>
          </a:p>
          <a:p>
            <a:pPr algn="ctr">
              <a:buNone/>
            </a:pPr>
            <a:r>
              <a:rPr lang="ru-RU" sz="2400" b="1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процессе изучения данного вопроса вы наглядно познакомитесь с правилами ПДД и подготовите макет дорожного движения.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225</Words>
  <Application>Microsoft Office PowerPoint</Application>
  <PresentationFormat>Экран (4:3)</PresentationFormat>
  <Paragraphs>42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Проблемный вопрос: </vt:lpstr>
      <vt:lpstr>Проблемный вопрос: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spk</dc:creator>
  <cp:lastModifiedBy>Довольный пользователь Microsoft Office</cp:lastModifiedBy>
  <cp:revision>11</cp:revision>
  <dcterms:created xsi:type="dcterms:W3CDTF">2015-09-24T09:56:16Z</dcterms:created>
  <dcterms:modified xsi:type="dcterms:W3CDTF">2015-09-25T08:08:00Z</dcterms:modified>
</cp:coreProperties>
</file>